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png>
</file>

<file path=ppt/media/image5.jp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vi-VN" smtClean="0"/>
              <a:t>Bấm &amp; sửa kiểu phụ đề của Bản chính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êu đề và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ích dẫn cùng vớ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nh Thiế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ích dẫn Danh Thiế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Đúng hoặc S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ề và Văn bản Dọ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 smtClean="0"/>
              <a:t>Bấm để sửa kiểu văn bản Bản cái</a:t>
            </a:r>
          </a:p>
          <a:p>
            <a:pPr lvl="1"/>
            <a:r>
              <a:rPr lang="vi-VN" smtClean="0"/>
              <a:t>Mức hai</a:t>
            </a:r>
          </a:p>
          <a:p>
            <a:pPr lvl="2"/>
            <a:r>
              <a:rPr lang="vi-VN" smtClean="0"/>
              <a:t>Mức ba</a:t>
            </a:r>
          </a:p>
          <a:p>
            <a:pPr lvl="3"/>
            <a:r>
              <a:rPr lang="vi-VN" smtClean="0"/>
              <a:t>Mức bốn</a:t>
            </a:r>
          </a:p>
          <a:p>
            <a:pPr lvl="4"/>
            <a:r>
              <a:rPr lang="vi-VN" smtClean="0"/>
              <a:t>Mức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ề Dọc và Văn bả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vi-VN" smtClean="0"/>
              <a:t>Bấm để sửa kiểu văn bản Bản cái</a:t>
            </a:r>
          </a:p>
          <a:p>
            <a:pPr lvl="1"/>
            <a:r>
              <a:rPr lang="vi-VN" smtClean="0"/>
              <a:t>Mức hai</a:t>
            </a:r>
          </a:p>
          <a:p>
            <a:pPr lvl="2"/>
            <a:r>
              <a:rPr lang="vi-VN" smtClean="0"/>
              <a:t>Mức ba</a:t>
            </a:r>
          </a:p>
          <a:p>
            <a:pPr lvl="3"/>
            <a:r>
              <a:rPr lang="vi-VN" smtClean="0"/>
              <a:t>Mức bốn</a:t>
            </a:r>
          </a:p>
          <a:p>
            <a:pPr lvl="4"/>
            <a:r>
              <a:rPr lang="vi-VN" smtClean="0"/>
              <a:t>Mức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 smtClean="0"/>
              <a:t>Bấm để sửa kiểu văn bản Bản cái</a:t>
            </a:r>
          </a:p>
          <a:p>
            <a:pPr lvl="1"/>
            <a:r>
              <a:rPr lang="vi-VN" smtClean="0"/>
              <a:t>Mức hai</a:t>
            </a:r>
          </a:p>
          <a:p>
            <a:pPr lvl="2"/>
            <a:r>
              <a:rPr lang="vi-VN" smtClean="0"/>
              <a:t>Mức ba</a:t>
            </a:r>
          </a:p>
          <a:p>
            <a:pPr lvl="3"/>
            <a:r>
              <a:rPr lang="vi-VN" smtClean="0"/>
              <a:t>Mức bốn</a:t>
            </a:r>
          </a:p>
          <a:p>
            <a:pPr lvl="4"/>
            <a:r>
              <a:rPr lang="vi-VN" smtClean="0"/>
              <a:t>Mức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vi-VN" smtClean="0"/>
              <a:t>Bấm để sửa kiểu văn bản Bản cái</a:t>
            </a:r>
          </a:p>
          <a:p>
            <a:pPr lvl="1"/>
            <a:r>
              <a:rPr lang="vi-VN" smtClean="0"/>
              <a:t>Mức hai</a:t>
            </a:r>
          </a:p>
          <a:p>
            <a:pPr lvl="2"/>
            <a:r>
              <a:rPr lang="vi-VN" smtClean="0"/>
              <a:t>Mức ba</a:t>
            </a:r>
          </a:p>
          <a:p>
            <a:pPr lvl="3"/>
            <a:r>
              <a:rPr lang="vi-VN" smtClean="0"/>
              <a:t>Mức bốn</a:t>
            </a:r>
          </a:p>
          <a:p>
            <a:pPr lvl="4"/>
            <a:r>
              <a:rPr lang="vi-VN" smtClean="0"/>
              <a:t>Mức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vi-VN" smtClean="0"/>
              <a:t>Bấm để sửa kiểu văn bản Bản cái</a:t>
            </a:r>
          </a:p>
          <a:p>
            <a:pPr lvl="1"/>
            <a:r>
              <a:rPr lang="vi-VN" smtClean="0"/>
              <a:t>Mức hai</a:t>
            </a:r>
          </a:p>
          <a:p>
            <a:pPr lvl="2"/>
            <a:r>
              <a:rPr lang="vi-VN" smtClean="0"/>
              <a:t>Mức ba</a:t>
            </a:r>
          </a:p>
          <a:p>
            <a:pPr lvl="3"/>
            <a:r>
              <a:rPr lang="vi-VN" smtClean="0"/>
              <a:t>Mức bốn</a:t>
            </a:r>
          </a:p>
          <a:p>
            <a:pPr lvl="4"/>
            <a:r>
              <a:rPr lang="vi-VN" smtClean="0"/>
              <a:t>Mức năm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vi-VN" smtClean="0"/>
              <a:t>Bấm để sửa kiểu văn bản Bản cái</a:t>
            </a:r>
          </a:p>
          <a:p>
            <a:pPr lvl="1"/>
            <a:r>
              <a:rPr lang="vi-VN" smtClean="0"/>
              <a:t>Mức hai</a:t>
            </a:r>
          </a:p>
          <a:p>
            <a:pPr lvl="2"/>
            <a:r>
              <a:rPr lang="vi-VN" smtClean="0"/>
              <a:t>Mức ba</a:t>
            </a:r>
          </a:p>
          <a:p>
            <a:pPr lvl="3"/>
            <a:r>
              <a:rPr lang="vi-VN" smtClean="0"/>
              <a:t>Mức bốn</a:t>
            </a:r>
          </a:p>
          <a:p>
            <a:pPr lvl="4"/>
            <a:r>
              <a:rPr lang="vi-VN" smtClean="0"/>
              <a:t>Mức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vi-VN" smtClean="0"/>
              <a:t>Bấm để sửa kiểu văn bản Bản cái</a:t>
            </a:r>
          </a:p>
          <a:p>
            <a:pPr lvl="1"/>
            <a:r>
              <a:rPr lang="vi-VN" smtClean="0"/>
              <a:t>Mức hai</a:t>
            </a:r>
          </a:p>
          <a:p>
            <a:pPr lvl="2"/>
            <a:r>
              <a:rPr lang="vi-VN" smtClean="0"/>
              <a:t>Mức ba</a:t>
            </a:r>
          </a:p>
          <a:p>
            <a:pPr lvl="3"/>
            <a:r>
              <a:rPr lang="vi-VN" smtClean="0"/>
              <a:t>Mức bốn</a:t>
            </a:r>
          </a:p>
          <a:p>
            <a:pPr lvl="4"/>
            <a:r>
              <a:rPr lang="vi-VN" smtClean="0"/>
              <a:t>Mức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vi-VN" smtClean="0"/>
              <a:t>Bấm để sửa kiểu văn bản Bản cái</a:t>
            </a:r>
          </a:p>
          <a:p>
            <a:pPr lvl="1"/>
            <a:r>
              <a:rPr lang="vi-VN" smtClean="0"/>
              <a:t>Mức hai</a:t>
            </a:r>
          </a:p>
          <a:p>
            <a:pPr lvl="2"/>
            <a:r>
              <a:rPr lang="vi-VN" smtClean="0"/>
              <a:t>Mức ba</a:t>
            </a:r>
          </a:p>
          <a:p>
            <a:pPr lvl="3"/>
            <a:r>
              <a:rPr lang="vi-VN" smtClean="0"/>
              <a:t>Mức bốn</a:t>
            </a:r>
          </a:p>
          <a:p>
            <a:pPr lvl="4"/>
            <a:r>
              <a:rPr lang="vi-VN" smtClean="0"/>
              <a:t>Mức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vi-VN" smtClean="0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 smtClean="0"/>
              <a:t>Bấm để sửa kiểu văn bản Bản cái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vi-VN" smtClean="0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 smtClean="0"/>
              <a:t>Bấm để sửa kiểu văn bản Bản cái</a:t>
            </a:r>
          </a:p>
          <a:p>
            <a:pPr lvl="1"/>
            <a:r>
              <a:rPr lang="vi-VN" smtClean="0"/>
              <a:t>Mức hai</a:t>
            </a:r>
          </a:p>
          <a:p>
            <a:pPr lvl="2"/>
            <a:r>
              <a:rPr lang="vi-VN" smtClean="0"/>
              <a:t>Mức ba</a:t>
            </a:r>
          </a:p>
          <a:p>
            <a:pPr lvl="3"/>
            <a:r>
              <a:rPr lang="vi-VN" smtClean="0"/>
              <a:t>Mức bốn</a:t>
            </a:r>
          </a:p>
          <a:p>
            <a:pPr lvl="4"/>
            <a:r>
              <a:rPr lang="vi-VN" smtClean="0"/>
              <a:t>Mức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2800" dirty="0"/>
              <a:t>Share process of building front-end development environment</a:t>
            </a:r>
          </a:p>
        </p:txBody>
      </p:sp>
    </p:spTree>
    <p:extLst>
      <p:ext uri="{BB962C8B-B14F-4D97-AF65-F5344CB8AC3E}">
        <p14:creationId xmlns:p14="http://schemas.microsoft.com/office/powerpoint/2010/main" val="34417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Javascript</a:t>
            </a:r>
            <a:r>
              <a:rPr lang="en-US" dirty="0" smtClean="0"/>
              <a:t>, html, </a:t>
            </a:r>
            <a:r>
              <a:rPr lang="en-US" dirty="0" err="1" smtClean="0"/>
              <a:t>css</a:t>
            </a:r>
            <a:r>
              <a:rPr lang="en-US" dirty="0" smtClean="0"/>
              <a:t>, image, etc. </a:t>
            </a:r>
            <a:endParaRPr lang="en-GB" dirty="0"/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can </a:t>
            </a:r>
            <a:r>
              <a:rPr lang="en-US" dirty="0" smtClean="0"/>
              <a:t>handle </a:t>
            </a:r>
            <a:r>
              <a:rPr lang="en-US" dirty="0"/>
              <a:t>that?	</a:t>
            </a:r>
            <a:endParaRPr lang="en-US" dirty="0" smtClean="0"/>
          </a:p>
        </p:txBody>
      </p:sp>
      <p:pic>
        <p:nvPicPr>
          <p:cNvPr id="4" name="Ảnh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840" y="2160589"/>
            <a:ext cx="4411980" cy="330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70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too much third-party</a:t>
            </a:r>
            <a:endParaRPr lang="en-GB" dirty="0"/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can another dev get all of these?</a:t>
            </a:r>
          </a:p>
          <a:p>
            <a:r>
              <a:rPr lang="en-US" dirty="0" smtClean="0"/>
              <a:t>Third-party version?</a:t>
            </a:r>
            <a:endParaRPr lang="en-GB" dirty="0"/>
          </a:p>
        </p:txBody>
      </p:sp>
      <p:pic>
        <p:nvPicPr>
          <p:cNvPr id="4" name="Ảnh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644" y="2567940"/>
            <a:ext cx="5310635" cy="405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84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reorder structure folder of project?</a:t>
            </a:r>
            <a:endParaRPr lang="en-GB" dirty="0"/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component is awesome but wrong place.</a:t>
            </a:r>
            <a:endParaRPr lang="en-GB" dirty="0"/>
          </a:p>
        </p:txBody>
      </p:sp>
      <p:pic>
        <p:nvPicPr>
          <p:cNvPr id="4" name="Ảnh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907" y="2615565"/>
            <a:ext cx="4619625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576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Version?</a:t>
            </a:r>
            <a:endParaRPr lang="en-GB" dirty="0"/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the client can reach latest </a:t>
            </a:r>
            <a:r>
              <a:rPr lang="en-US" dirty="0" smtClean="0"/>
              <a:t>version?</a:t>
            </a:r>
            <a:endParaRPr lang="en-GB" dirty="0"/>
          </a:p>
        </p:txBody>
      </p:sp>
      <p:pic>
        <p:nvPicPr>
          <p:cNvPr id="4" name="Ảnh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100" y="2625090"/>
            <a:ext cx="37338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78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</a:t>
            </a:r>
            <a:endParaRPr lang="en-GB" dirty="0"/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</a:t>
            </a:r>
            <a:r>
              <a:rPr lang="en-US" dirty="0" smtClean="0"/>
              <a:t>change my </a:t>
            </a:r>
            <a:r>
              <a:rPr lang="en-US" dirty="0"/>
              <a:t>code but … </a:t>
            </a:r>
            <a:r>
              <a:rPr lang="en-US" dirty="0" smtClean="0"/>
              <a:t>another dev is crying</a:t>
            </a:r>
            <a:endParaRPr lang="en-GB" dirty="0"/>
          </a:p>
        </p:txBody>
      </p:sp>
      <p:pic>
        <p:nvPicPr>
          <p:cNvPr id="4" name="Ảnh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320" y="1569069"/>
            <a:ext cx="3253740" cy="404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592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E2E</a:t>
            </a:r>
            <a:endParaRPr lang="en-GB" dirty="0"/>
          </a:p>
        </p:txBody>
      </p:sp>
      <p:sp>
        <p:nvSpPr>
          <p:cNvPr id="3" name="Chỗ dành sẵn cho Nội dung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 </a:t>
            </a:r>
            <a:r>
              <a:rPr lang="en-US" dirty="0"/>
              <a:t>again and (</a:t>
            </a:r>
            <a:r>
              <a:rPr lang="en-US" dirty="0" smtClean="0"/>
              <a:t>again)x888888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old screen </a:t>
            </a:r>
            <a:r>
              <a:rPr lang="en-US" dirty="0" smtClean="0"/>
              <a:t>or diving in </a:t>
            </a:r>
            <a:r>
              <a:rPr lang="en-US" dirty="0"/>
              <a:t>new </a:t>
            </a:r>
            <a:r>
              <a:rPr lang="en-GB" dirty="0"/>
              <a:t>features</a:t>
            </a:r>
          </a:p>
        </p:txBody>
      </p:sp>
      <p:pic>
        <p:nvPicPr>
          <p:cNvPr id="5" name="Ảnh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1270000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7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title"/>
          </p:nvPr>
        </p:nvSpPr>
        <p:spPr>
          <a:xfrm>
            <a:off x="216158" y="1834101"/>
            <a:ext cx="8596668" cy="1320800"/>
          </a:xfrm>
        </p:spPr>
        <p:txBody>
          <a:bodyPr/>
          <a:lstStyle/>
          <a:p>
            <a:pPr algn="ctr"/>
            <a:r>
              <a:rPr lang="en-US" smtClean="0"/>
              <a:t>Thank </a:t>
            </a:r>
            <a:r>
              <a:rPr lang="en-US" smtClean="0"/>
              <a:t>you!!!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810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</TotalTime>
  <Words>92</Words>
  <Application>Microsoft Office PowerPoint</Application>
  <PresentationFormat>Màn hình rộng</PresentationFormat>
  <Paragraphs>16</Paragraphs>
  <Slides>8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8</vt:i4>
      </vt:variant>
    </vt:vector>
  </HeadingPairs>
  <TitlesOfParts>
    <vt:vector size="13" baseType="lpstr">
      <vt:lpstr>Arial</vt:lpstr>
      <vt:lpstr>Tahoma</vt:lpstr>
      <vt:lpstr>Trebuchet MS</vt:lpstr>
      <vt:lpstr>Wingdings 3</vt:lpstr>
      <vt:lpstr>Facet</vt:lpstr>
      <vt:lpstr>Share process of building front-end development environment</vt:lpstr>
      <vt:lpstr>Javascript, html, css, image, etc. </vt:lpstr>
      <vt:lpstr>Using too much third-party</vt:lpstr>
      <vt:lpstr>Want reorder structure folder of project?</vt:lpstr>
      <vt:lpstr>Version?</vt:lpstr>
      <vt:lpstr>Unit test</vt:lpstr>
      <vt:lpstr>E2E</vt:lpstr>
      <vt:lpstr>Thank you!!!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Share process of building front-end development environment</dc:title>
  <dc:creator>Hai Bui</dc:creator>
  <cp:lastModifiedBy>Hai Bui</cp:lastModifiedBy>
  <cp:revision>7</cp:revision>
  <dcterms:created xsi:type="dcterms:W3CDTF">2016-03-11T03:05:49Z</dcterms:created>
  <dcterms:modified xsi:type="dcterms:W3CDTF">2016-03-11T03:39:53Z</dcterms:modified>
</cp:coreProperties>
</file>

<file path=docProps/thumbnail.jpeg>
</file>